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423" r:id="rId46"/>
    <p:sldId id="399" r:id="rId47"/>
    <p:sldId id="401" r:id="rId48"/>
    <p:sldId id="402" r:id="rId49"/>
    <p:sldId id="404" r:id="rId50"/>
    <p:sldId id="403" r:id="rId51"/>
    <p:sldId id="405" r:id="rId52"/>
    <p:sldId id="362" r:id="rId53"/>
    <p:sldId id="406" r:id="rId54"/>
    <p:sldId id="407" r:id="rId55"/>
    <p:sldId id="409" r:id="rId56"/>
    <p:sldId id="410" r:id="rId57"/>
    <p:sldId id="411" r:id="rId58"/>
    <p:sldId id="413" r:id="rId59"/>
    <p:sldId id="414" r:id="rId60"/>
    <p:sldId id="415" r:id="rId61"/>
    <p:sldId id="416" r:id="rId62"/>
    <p:sldId id="417" r:id="rId63"/>
    <p:sldId id="424" r:id="rId64"/>
    <p:sldId id="419" r:id="rId65"/>
    <p:sldId id="420" r:id="rId66"/>
    <p:sldId id="421" r:id="rId67"/>
    <p:sldId id="422" r:id="rId68"/>
    <p:sldId id="352" r:id="rId69"/>
    <p:sldId id="28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3"/>
    <p:restoredTop sz="77654"/>
  </p:normalViewPr>
  <p:slideViewPr>
    <p:cSldViewPr snapToGrid="0">
      <p:cViewPr varScale="1">
        <p:scale>
          <a:sx n="102" d="100"/>
          <a:sy n="102" d="100"/>
        </p:scale>
        <p:origin x="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87494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Computer Architecture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r>
              <a:rPr lang="en-US" dirty="0"/>
              <a:t>Gates are now our low-level building blocks – we can combine them to solve problems</a:t>
            </a:r>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3637516045"/>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"Normal" numbers are Base-10</a:t>
            </a:r>
          </a:p>
          <a:p>
            <a:r>
              <a:rPr lang="en-US" dirty="0"/>
              <a:t>We know the place values of Base-10 numbers</a:t>
            </a:r>
          </a:p>
          <a:p>
            <a:r>
              <a:rPr lang="en-US" dirty="0"/>
              <a:t>To manipulate numbers with gates, we use Base-2 numbers</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04698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a:t>
            </a:r>
            <a:r>
              <a:rPr lang="en-US" b="1">
                <a:latin typeface="Courier New" panose="02070309020205020404" pitchFamily="49" charset="0"/>
                <a:cs typeface="Courier New" panose="02070309020205020404" pitchFamily="49" charset="0"/>
              </a:rPr>
              <a:t>10 + </a:t>
            </a:r>
            <a:r>
              <a:rPr lang="en-US" b="1" dirty="0">
                <a:latin typeface="Courier New" panose="02070309020205020404" pitchFamily="49" charset="0"/>
                <a:cs typeface="Courier New" panose="02070309020205020404" pitchFamily="49" charset="0"/>
              </a:rPr>
              <a:t>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8 + 2 + 1 = 11</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3636615449"/>
              </p:ext>
            </p:extLst>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What is Computer Architecture</a:t>
            </a:r>
          </a:p>
          <a:p>
            <a:r>
              <a:rPr lang="en-US" dirty="0"/>
              <a:t>What is a Central Processing Unit (CPU)</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This is a full adder in the gates tool with three XOR gates and two AND gates.  It has three inputs (A, B, CIN) and two outputs (SUM, COU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6" name="Rectangle 5">
            <a:extLst>
              <a:ext uri="{FF2B5EF4-FFF2-40B4-BE49-F238E27FC236}">
                <a16:creationId xmlns:a16="http://schemas.microsoft.com/office/drawing/2014/main" id="{B8ACBA28-5311-B634-D3FA-6D4AB3C88AAB}"/>
              </a:ext>
            </a:extLst>
          </p:cNvPr>
          <p:cNvSpPr/>
          <p:nvPr/>
        </p:nvSpPr>
        <p:spPr>
          <a:xfrm>
            <a:off x="6799263" y="5292762"/>
            <a:ext cx="246996" cy="2474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14D23-93CE-4993-0D9F-0A7F30DE2C05}"/>
              </a:ext>
            </a:extLst>
          </p:cNvPr>
          <p:cNvSpPr txBox="1"/>
          <p:nvPr/>
        </p:nvSpPr>
        <p:spPr>
          <a:xfrm>
            <a:off x="6777747" y="5206699"/>
            <a:ext cx="300784" cy="400110"/>
          </a:xfrm>
          <a:prstGeom prst="rect">
            <a:avLst/>
          </a:prstGeom>
          <a:noFill/>
        </p:spPr>
        <p:txBody>
          <a:bodyPr wrap="square" rtlCol="0">
            <a:spAutoFit/>
          </a:bodyPr>
          <a:lstStyle/>
          <a:p>
            <a:r>
              <a:rPr lang="en-US" sz="2000" dirty="0"/>
              <a:t>C</a:t>
            </a:r>
          </a:p>
        </p:txBody>
      </p:sp>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2104</TotalTime>
  <Words>3230</Words>
  <Application>Microsoft Macintosh PowerPoint</Application>
  <PresentationFormat>Widescreen</PresentationFormat>
  <Paragraphs>651</Paragraphs>
  <Slides>69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Cabin</vt:lpstr>
      <vt:lpstr>Arial</vt:lpstr>
      <vt:lpstr>Calibri</vt:lpstr>
      <vt:lpstr>Calibri Light</vt:lpstr>
      <vt:lpstr>Courier</vt:lpstr>
      <vt:lpstr>Courier New</vt:lpstr>
      <vt:lpstr>Wingdings</vt:lpstr>
      <vt:lpstr>Office Theme</vt:lpstr>
      <vt:lpstr>Computer Architecture</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108</cp:revision>
  <dcterms:created xsi:type="dcterms:W3CDTF">2023-02-25T13:30:24Z</dcterms:created>
  <dcterms:modified xsi:type="dcterms:W3CDTF">2025-11-10T20:52:04Z</dcterms:modified>
</cp:coreProperties>
</file>